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7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5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2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4.png"/><Relationship Id="rId3" Type="http://schemas.openxmlformats.org/officeDocument/2006/relationships/image" Target="../media/image5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6.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 Id="rId3" Type="http://schemas.openxmlformats.org/officeDocument/2006/relationships/image" Target="../media/image11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58.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79.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4.png"/><Relationship Id="rId3" Type="http://schemas.openxmlformats.org/officeDocument/2006/relationships/image" Target="../media/image5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5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4.png"/><Relationship Id="rId3" Type="http://schemas.openxmlformats.org/officeDocument/2006/relationships/image" Target="../media/image5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6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7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7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60.png"/><Relationship Id="rId4" Type="http://schemas.openxmlformats.org/officeDocument/2006/relationships/image" Target="../media/image76.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7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76.png"/><Relationship Id="rId4" Type="http://schemas.openxmlformats.org/officeDocument/2006/relationships/image" Target="../media/image7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76.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4.png"/><Relationship Id="rId3" Type="http://schemas.openxmlformats.org/officeDocument/2006/relationships/image" Target="../media/image60.png"/><Relationship Id="rId4" Type="http://schemas.openxmlformats.org/officeDocument/2006/relationships/image" Target="../media/image8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76.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5.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3.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4.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6.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2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76.png"/><Relationship Id="rId6" Type="http://schemas.openxmlformats.org/officeDocument/2006/relationships/image" Target="../media/image132.png"/><Relationship Id="rId7" Type="http://schemas.openxmlformats.org/officeDocument/2006/relationships/image" Target="../media/image1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7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1.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206.jpg"/><Relationship Id="rId8" Type="http://schemas.openxmlformats.org/officeDocument/2006/relationships/image" Target="../media/image129.jpg"/><Relationship Id="rId11" Type="http://schemas.openxmlformats.org/officeDocument/2006/relationships/hyperlink" Target="http://support.lfenergy.org" TargetMode="External"/><Relationship Id="rId10" Type="http://schemas.openxmlformats.org/officeDocument/2006/relationships/image" Target="../media/image27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48.png"/><Relationship Id="rId7" Type="http://schemas.openxmlformats.org/officeDocument/2006/relationships/image" Target="../media/image27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4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33.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4.png"/><Relationship Id="rId6" Type="http://schemas.openxmlformats.org/officeDocument/2006/relationships/image" Target="../media/image2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43.png"/><Relationship Id="rId9" Type="http://schemas.openxmlformats.org/officeDocument/2006/relationships/image" Target="../media/image142.png"/><Relationship Id="rId5" Type="http://schemas.openxmlformats.org/officeDocument/2006/relationships/image" Target="../media/image139.png"/><Relationship Id="rId6" Type="http://schemas.openxmlformats.org/officeDocument/2006/relationships/image" Target="../media/image140.png"/><Relationship Id="rId7" Type="http://schemas.openxmlformats.org/officeDocument/2006/relationships/image" Target="../media/image137.png"/><Relationship Id="rId8" Type="http://schemas.openxmlformats.org/officeDocument/2006/relationships/image" Target="../media/image1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45.png"/><Relationship Id="rId5" Type="http://schemas.openxmlformats.org/officeDocument/2006/relationships/hyperlink" Target="mailto:membership@lfenergy.org" TargetMode="External"/><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07.png"/><Relationship Id="rId4" Type="http://schemas.openxmlformats.org/officeDocument/2006/relationships/image" Target="../media/image108.png"/><Relationship Id="rId5" Type="http://schemas.openxmlformats.org/officeDocument/2006/relationships/image" Target="../media/image110.png"/><Relationship Id="rId6" Type="http://schemas.openxmlformats.org/officeDocument/2006/relationships/image" Target="../media/image112.png"/><Relationship Id="rId7"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5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48.png"/><Relationship Id="rId4" Type="http://schemas.openxmlformats.org/officeDocument/2006/relationships/image" Target="../media/image152.png"/><Relationship Id="rId9" Type="http://schemas.openxmlformats.org/officeDocument/2006/relationships/image" Target="../media/image149.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50.png"/><Relationship Id="rId11" Type="http://schemas.openxmlformats.org/officeDocument/2006/relationships/image" Target="../media/image153.png"/><Relationship Id="rId10" Type="http://schemas.openxmlformats.org/officeDocument/2006/relationships/image" Target="../media/image174.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51.png"/><Relationship Id="rId15" Type="http://schemas.openxmlformats.org/officeDocument/2006/relationships/image" Target="../media/image158.png"/><Relationship Id="rId14" Type="http://schemas.openxmlformats.org/officeDocument/2006/relationships/image" Target="../media/image155.png"/><Relationship Id="rId16" Type="http://schemas.openxmlformats.org/officeDocument/2006/relationships/image" Target="../media/image1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56.png"/><Relationship Id="rId4" Type="http://schemas.openxmlformats.org/officeDocument/2006/relationships/image" Target="../media/image170.png"/><Relationship Id="rId5" Type="http://schemas.openxmlformats.org/officeDocument/2006/relationships/image" Target="../media/image157.png"/><Relationship Id="rId6" Type="http://schemas.openxmlformats.org/officeDocument/2006/relationships/image" Target="../media/image161.png"/><Relationship Id="rId7" Type="http://schemas.openxmlformats.org/officeDocument/2006/relationships/image" Target="../media/image15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2.png"/><Relationship Id="rId4" Type="http://schemas.openxmlformats.org/officeDocument/2006/relationships/image" Target="../media/image149.png"/><Relationship Id="rId5" Type="http://schemas.openxmlformats.org/officeDocument/2006/relationships/image" Target="../media/image150.png"/><Relationship Id="rId6" Type="http://schemas.openxmlformats.org/officeDocument/2006/relationships/image" Target="../media/image164.png"/><Relationship Id="rId7" Type="http://schemas.openxmlformats.org/officeDocument/2006/relationships/image" Target="../media/image166.png"/><Relationship Id="rId8" Type="http://schemas.openxmlformats.org/officeDocument/2006/relationships/image" Target="../media/image1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68.png"/><Relationship Id="rId4" Type="http://schemas.openxmlformats.org/officeDocument/2006/relationships/image" Target="../media/image167.png"/><Relationship Id="rId5" Type="http://schemas.openxmlformats.org/officeDocument/2006/relationships/image" Target="../media/image173.png"/><Relationship Id="rId6" Type="http://schemas.openxmlformats.org/officeDocument/2006/relationships/image" Target="../media/image171.png"/><Relationship Id="rId7" Type="http://schemas.openxmlformats.org/officeDocument/2006/relationships/image" Target="../media/image172.png"/><Relationship Id="rId8" Type="http://schemas.openxmlformats.org/officeDocument/2006/relationships/image" Target="../media/image18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5.png"/><Relationship Id="rId4" Type="http://schemas.openxmlformats.org/officeDocument/2006/relationships/image" Target="../media/image178.png"/><Relationship Id="rId5" Type="http://schemas.openxmlformats.org/officeDocument/2006/relationships/image" Target="../media/image1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9.png"/><Relationship Id="rId4" Type="http://schemas.openxmlformats.org/officeDocument/2006/relationships/image" Target="../media/image183.png"/><Relationship Id="rId5" Type="http://schemas.openxmlformats.org/officeDocument/2006/relationships/image" Target="../media/image185.png"/><Relationship Id="rId6" Type="http://schemas.openxmlformats.org/officeDocument/2006/relationships/image" Target="../media/image180.png"/><Relationship Id="rId7" Type="http://schemas.openxmlformats.org/officeDocument/2006/relationships/image" Target="../media/image1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4.png"/><Relationship Id="rId4" Type="http://schemas.openxmlformats.org/officeDocument/2006/relationships/image" Target="../media/image191.png"/><Relationship Id="rId9" Type="http://schemas.openxmlformats.org/officeDocument/2006/relationships/image" Target="../media/image195.png"/><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image" Target="../media/image190.png"/><Relationship Id="rId8" Type="http://schemas.openxmlformats.org/officeDocument/2006/relationships/image" Target="../media/image193.png"/><Relationship Id="rId10" Type="http://schemas.openxmlformats.org/officeDocument/2006/relationships/image" Target="../media/image1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96.png"/><Relationship Id="rId4" Type="http://schemas.openxmlformats.org/officeDocument/2006/relationships/image" Target="../media/image274.png"/><Relationship Id="rId5" Type="http://schemas.openxmlformats.org/officeDocument/2006/relationships/image" Target="../media/image194.png"/><Relationship Id="rId6" Type="http://schemas.openxmlformats.org/officeDocument/2006/relationships/image" Target="../media/image192.png"/><Relationship Id="rId7" Type="http://schemas.openxmlformats.org/officeDocument/2006/relationships/image" Target="../media/image197.png"/><Relationship Id="rId8" Type="http://schemas.openxmlformats.org/officeDocument/2006/relationships/image" Target="../media/image1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199.png"/><Relationship Id="rId4" Type="http://schemas.openxmlformats.org/officeDocument/2006/relationships/image" Target="../media/image200.png"/><Relationship Id="rId5" Type="http://schemas.openxmlformats.org/officeDocument/2006/relationships/image" Target="../media/image204.png"/><Relationship Id="rId6" Type="http://schemas.openxmlformats.org/officeDocument/2006/relationships/image" Target="../media/image203.png"/><Relationship Id="rId7" Type="http://schemas.openxmlformats.org/officeDocument/2006/relationships/image" Target="../media/image202.png"/><Relationship Id="rId8" Type="http://schemas.openxmlformats.org/officeDocument/2006/relationships/image" Target="../media/image20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01.png"/><Relationship Id="rId4" Type="http://schemas.openxmlformats.org/officeDocument/2006/relationships/image" Target="../media/image210.png"/><Relationship Id="rId9" Type="http://schemas.openxmlformats.org/officeDocument/2006/relationships/image" Target="../media/image209.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4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07.png"/><Relationship Id="rId4" Type="http://schemas.openxmlformats.org/officeDocument/2006/relationships/image" Target="../media/image153.png"/><Relationship Id="rId5" Type="http://schemas.openxmlformats.org/officeDocument/2006/relationships/image" Target="../media/image208.png"/><Relationship Id="rId6" Type="http://schemas.openxmlformats.org/officeDocument/2006/relationships/image" Target="../media/image215.png"/><Relationship Id="rId7" Type="http://schemas.openxmlformats.org/officeDocument/2006/relationships/image" Target="../media/image213.png"/><Relationship Id="rId8" Type="http://schemas.openxmlformats.org/officeDocument/2006/relationships/image" Target="../media/image2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20.png"/><Relationship Id="rId4" Type="http://schemas.openxmlformats.org/officeDocument/2006/relationships/image" Target="../media/image216.png"/><Relationship Id="rId5" Type="http://schemas.openxmlformats.org/officeDocument/2006/relationships/image" Target="../media/image1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14.png"/><Relationship Id="rId4" Type="http://schemas.openxmlformats.org/officeDocument/2006/relationships/image" Target="../media/image150.png"/><Relationship Id="rId5" Type="http://schemas.openxmlformats.org/officeDocument/2006/relationships/image" Target="../media/image217.png"/><Relationship Id="rId6" Type="http://schemas.openxmlformats.org/officeDocument/2006/relationships/image" Target="../media/image149.png"/><Relationship Id="rId7" Type="http://schemas.openxmlformats.org/officeDocument/2006/relationships/image" Target="../media/image22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18.png"/><Relationship Id="rId4" Type="http://schemas.openxmlformats.org/officeDocument/2006/relationships/image" Target="../media/image222.png"/><Relationship Id="rId5" Type="http://schemas.openxmlformats.org/officeDocument/2006/relationships/image" Target="../media/image221.png"/><Relationship Id="rId6" Type="http://schemas.openxmlformats.org/officeDocument/2006/relationships/image" Target="../media/image219.png"/><Relationship Id="rId7" Type="http://schemas.openxmlformats.org/officeDocument/2006/relationships/image" Target="../media/image2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25.png"/><Relationship Id="rId4" Type="http://schemas.openxmlformats.org/officeDocument/2006/relationships/image" Target="../media/image224.png"/><Relationship Id="rId5" Type="http://schemas.openxmlformats.org/officeDocument/2006/relationships/image" Target="../media/image2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7.png"/><Relationship Id="rId4" Type="http://schemas.openxmlformats.org/officeDocument/2006/relationships/image" Target="../media/image231.png"/><Relationship Id="rId5" Type="http://schemas.openxmlformats.org/officeDocument/2006/relationships/image" Target="../media/image229.png"/><Relationship Id="rId6" Type="http://schemas.openxmlformats.org/officeDocument/2006/relationships/image" Target="../media/image149.png"/><Relationship Id="rId7" Type="http://schemas.openxmlformats.org/officeDocument/2006/relationships/image" Target="../media/image23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28.png"/><Relationship Id="rId4" Type="http://schemas.openxmlformats.org/officeDocument/2006/relationships/image" Target="../media/image232.png"/><Relationship Id="rId5" Type="http://schemas.openxmlformats.org/officeDocument/2006/relationships/image" Target="../media/image23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35.png"/><Relationship Id="rId4" Type="http://schemas.openxmlformats.org/officeDocument/2006/relationships/image" Target="../media/image244.png"/><Relationship Id="rId9" Type="http://schemas.openxmlformats.org/officeDocument/2006/relationships/image" Target="../media/image241.png"/><Relationship Id="rId5" Type="http://schemas.openxmlformats.org/officeDocument/2006/relationships/image" Target="../media/image150.png"/><Relationship Id="rId6" Type="http://schemas.openxmlformats.org/officeDocument/2006/relationships/image" Target="../media/image239.png"/><Relationship Id="rId7" Type="http://schemas.openxmlformats.org/officeDocument/2006/relationships/image" Target="../media/image236.png"/><Relationship Id="rId8" Type="http://schemas.openxmlformats.org/officeDocument/2006/relationships/image" Target="../media/image240.png"/><Relationship Id="rId11" Type="http://schemas.openxmlformats.org/officeDocument/2006/relationships/image" Target="../media/image237.png"/><Relationship Id="rId10" Type="http://schemas.openxmlformats.org/officeDocument/2006/relationships/image" Target="../media/image2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46.png"/><Relationship Id="rId4" Type="http://schemas.openxmlformats.org/officeDocument/2006/relationships/image" Target="../media/image242.png"/><Relationship Id="rId5" Type="http://schemas.openxmlformats.org/officeDocument/2006/relationships/image" Target="../media/image1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5.png"/><Relationship Id="rId4" Type="http://schemas.openxmlformats.org/officeDocument/2006/relationships/image" Target="../media/image249.png"/><Relationship Id="rId9" Type="http://schemas.openxmlformats.org/officeDocument/2006/relationships/image" Target="../media/image251.png"/><Relationship Id="rId5" Type="http://schemas.openxmlformats.org/officeDocument/2006/relationships/image" Target="../media/image161.png"/><Relationship Id="rId6" Type="http://schemas.openxmlformats.org/officeDocument/2006/relationships/image" Target="../media/image247.png"/><Relationship Id="rId7" Type="http://schemas.openxmlformats.org/officeDocument/2006/relationships/image" Target="../media/image157.png"/><Relationship Id="rId8" Type="http://schemas.openxmlformats.org/officeDocument/2006/relationships/image" Target="../media/image25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50.png"/><Relationship Id="rId4" Type="http://schemas.openxmlformats.org/officeDocument/2006/relationships/image" Target="../media/image255.png"/><Relationship Id="rId9" Type="http://schemas.openxmlformats.org/officeDocument/2006/relationships/image" Target="../media/image262.png"/><Relationship Id="rId5" Type="http://schemas.openxmlformats.org/officeDocument/2006/relationships/image" Target="../media/image149.png"/><Relationship Id="rId6" Type="http://schemas.openxmlformats.org/officeDocument/2006/relationships/image" Target="../media/image254.png"/><Relationship Id="rId7" Type="http://schemas.openxmlformats.org/officeDocument/2006/relationships/image" Target="../media/image253.png"/><Relationship Id="rId8" Type="http://schemas.openxmlformats.org/officeDocument/2006/relationships/image" Target="../media/image252.png"/><Relationship Id="rId11" Type="http://schemas.openxmlformats.org/officeDocument/2006/relationships/image" Target="../media/image260.png"/><Relationship Id="rId10" Type="http://schemas.openxmlformats.org/officeDocument/2006/relationships/image" Target="../media/image2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56.png"/><Relationship Id="rId4" Type="http://schemas.openxmlformats.org/officeDocument/2006/relationships/image" Target="../media/image257.png"/><Relationship Id="rId9" Type="http://schemas.openxmlformats.org/officeDocument/2006/relationships/image" Target="../media/image269.png"/><Relationship Id="rId5" Type="http://schemas.openxmlformats.org/officeDocument/2006/relationships/image" Target="../media/image180.png"/><Relationship Id="rId6" Type="http://schemas.openxmlformats.org/officeDocument/2006/relationships/image" Target="../media/image266.png"/><Relationship Id="rId7" Type="http://schemas.openxmlformats.org/officeDocument/2006/relationships/image" Target="../media/image263.png"/><Relationship Id="rId8" Type="http://schemas.openxmlformats.org/officeDocument/2006/relationships/image" Target="../media/image2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72.png"/><Relationship Id="rId4" Type="http://schemas.openxmlformats.org/officeDocument/2006/relationships/image" Target="../media/image180.png"/><Relationship Id="rId5" Type="http://schemas.openxmlformats.org/officeDocument/2006/relationships/image" Target="../media/image266.png"/><Relationship Id="rId6" Type="http://schemas.openxmlformats.org/officeDocument/2006/relationships/image" Target="../media/image2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8.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70.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2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67.png"/><Relationship Id="rId4" Type="http://schemas.openxmlformats.org/officeDocument/2006/relationships/image" Target="../media/image2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3.png"/><Relationship Id="rId5" Type="http://schemas.openxmlformats.org/officeDocument/2006/relationships/image" Target="../media/image120.png"/><Relationship Id="rId6" Type="http://schemas.openxmlformats.org/officeDocument/2006/relationships/image" Target="../media/image1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